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7"/>
  </p:notesMasterIdLst>
  <p:sldIdLst>
    <p:sldId id="260" r:id="rId3"/>
    <p:sldId id="268" r:id="rId4"/>
    <p:sldId id="266"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ke,Audrey" initials="D" lastIdx="1" clrIdx="0">
    <p:extLst>
      <p:ext uri="{19B8F6BF-5375-455C-9EA6-DF929625EA0E}">
        <p15:presenceInfo xmlns:p15="http://schemas.microsoft.com/office/powerpoint/2012/main" userId="S-1-5-21-1308237860-4193317556-336787646-71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5" d="100"/>
          <a:sy n="105"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5F2D3-501A-430F-97C5-6B37B096DADE}" type="datetimeFigureOut">
              <a:rPr lang="en-US" smtClean="0"/>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7DA43-BDE1-4341-A6ED-5D6DE88CC7F9}" type="slidenum">
              <a:rPr lang="en-US" smtClean="0"/>
              <a:t>‹#›</a:t>
            </a:fld>
            <a:endParaRPr lang="en-US"/>
          </a:p>
        </p:txBody>
      </p:sp>
    </p:spTree>
    <p:extLst>
      <p:ext uri="{BB962C8B-B14F-4D97-AF65-F5344CB8AC3E}">
        <p14:creationId xmlns:p14="http://schemas.microsoft.com/office/powerpoint/2010/main" val="207132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ヒラギノ角ゴ Pro W3"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charset="-128"/>
              </a:defRPr>
            </a:lvl1pPr>
            <a:lvl2pPr marL="742909" indent="-285734" eaLnBrk="0" hangingPunct="0">
              <a:defRPr sz="2000">
                <a:solidFill>
                  <a:schemeClr val="tx1"/>
                </a:solidFill>
                <a:latin typeface="Arial" pitchFamily="34" charset="0"/>
                <a:ea typeface="ヒラギノ角ゴ Pro W3" charset="-128"/>
              </a:defRPr>
            </a:lvl2pPr>
            <a:lvl3pPr marL="1142937" indent="-228587" eaLnBrk="0" hangingPunct="0">
              <a:defRPr sz="2000">
                <a:solidFill>
                  <a:schemeClr val="tx1"/>
                </a:solidFill>
                <a:latin typeface="Arial" pitchFamily="34" charset="0"/>
                <a:ea typeface="ヒラギノ角ゴ Pro W3" charset="-128"/>
              </a:defRPr>
            </a:lvl3pPr>
            <a:lvl4pPr marL="1600111" indent="-228587" eaLnBrk="0" hangingPunct="0">
              <a:defRPr sz="2000">
                <a:solidFill>
                  <a:schemeClr val="tx1"/>
                </a:solidFill>
                <a:latin typeface="Arial" pitchFamily="34" charset="0"/>
                <a:ea typeface="ヒラギノ角ゴ Pro W3" charset="-128"/>
              </a:defRPr>
            </a:lvl4pPr>
            <a:lvl5pPr marL="2057287" indent="-228587" eaLnBrk="0" hangingPunct="0">
              <a:defRPr sz="2000">
                <a:solidFill>
                  <a:schemeClr val="tx1"/>
                </a:solidFill>
                <a:latin typeface="Arial" pitchFamily="34" charset="0"/>
                <a:ea typeface="ヒラギノ角ゴ Pro W3" charset="-128"/>
              </a:defRPr>
            </a:lvl5pPr>
            <a:lvl6pPr marL="2514461" indent="-228587" eaLnBrk="0" fontAlgn="base" hangingPunct="0">
              <a:spcBef>
                <a:spcPct val="0"/>
              </a:spcBef>
              <a:spcAft>
                <a:spcPct val="0"/>
              </a:spcAft>
              <a:defRPr sz="2000">
                <a:solidFill>
                  <a:schemeClr val="tx1"/>
                </a:solidFill>
                <a:latin typeface="Arial" pitchFamily="34" charset="0"/>
                <a:ea typeface="ヒラギノ角ゴ Pro W3" charset="-128"/>
              </a:defRPr>
            </a:lvl6pPr>
            <a:lvl7pPr marL="2971635" indent="-228587" eaLnBrk="0" fontAlgn="base" hangingPunct="0">
              <a:spcBef>
                <a:spcPct val="0"/>
              </a:spcBef>
              <a:spcAft>
                <a:spcPct val="0"/>
              </a:spcAft>
              <a:defRPr sz="2000">
                <a:solidFill>
                  <a:schemeClr val="tx1"/>
                </a:solidFill>
                <a:latin typeface="Arial" pitchFamily="34" charset="0"/>
                <a:ea typeface="ヒラギノ角ゴ Pro W3" charset="-128"/>
              </a:defRPr>
            </a:lvl7pPr>
            <a:lvl8pPr marL="3428811" indent="-228587" eaLnBrk="0" fontAlgn="base" hangingPunct="0">
              <a:spcBef>
                <a:spcPct val="0"/>
              </a:spcBef>
              <a:spcAft>
                <a:spcPct val="0"/>
              </a:spcAft>
              <a:defRPr sz="2000">
                <a:solidFill>
                  <a:schemeClr val="tx1"/>
                </a:solidFill>
                <a:latin typeface="Arial" pitchFamily="34" charset="0"/>
                <a:ea typeface="ヒラギノ角ゴ Pro W3" charset="-128"/>
              </a:defRPr>
            </a:lvl8pPr>
            <a:lvl9pPr marL="3885985" indent="-228587" eaLnBrk="0" fontAlgn="base" hangingPunct="0">
              <a:spcBef>
                <a:spcPct val="0"/>
              </a:spcBef>
              <a:spcAft>
                <a:spcPct val="0"/>
              </a:spcAft>
              <a:defRPr sz="2000">
                <a:solidFill>
                  <a:schemeClr val="tx1"/>
                </a:solidFill>
                <a:latin typeface="Arial" pitchFamily="34" charset="0"/>
                <a:ea typeface="ヒラギノ角ゴ Pro W3"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0ABF35-0BC2-4A2D-8C5B-0658E121BD1B}" type="slidenum">
              <a:rPr kumimoji="0" 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351230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2338388"/>
          </a:xfrm>
          <a:prstGeom prst="rect">
            <a:avLst/>
          </a:prstGeom>
          <a:solidFill>
            <a:srgbClr val="000066"/>
          </a:solidFill>
          <a:ln w="9525">
            <a:noFill/>
            <a:miter lim="800000"/>
            <a:headEnd/>
            <a:tailEnd/>
          </a:ln>
        </p:spPr>
        <p:txBody>
          <a:bodyPr wrap="none" anchor="ctr"/>
          <a:lstStyle/>
          <a:p>
            <a:pPr fontAlgn="base">
              <a:spcBef>
                <a:spcPct val="0"/>
              </a:spcBef>
              <a:spcAft>
                <a:spcPct val="0"/>
              </a:spcAft>
              <a:defRPr/>
            </a:pPr>
            <a:endParaRPr lang="en-US" sz="2000" dirty="0">
              <a:solidFill>
                <a:srgbClr val="000000"/>
              </a:solidFill>
              <a:ea typeface="ヒラギノ角ゴ Pro W3" charset="-128"/>
            </a:endParaRPr>
          </a:p>
        </p:txBody>
      </p:sp>
      <p:sp>
        <p:nvSpPr>
          <p:cNvPr id="5" name="Rectangle 5"/>
          <p:cNvSpPr>
            <a:spLocks noChangeArrowheads="1"/>
          </p:cNvSpPr>
          <p:nvPr/>
        </p:nvSpPr>
        <p:spPr bwMode="auto">
          <a:xfrm>
            <a:off x="0" y="0"/>
            <a:ext cx="12192000" cy="2324100"/>
          </a:xfrm>
          <a:prstGeom prst="rect">
            <a:avLst/>
          </a:prstGeom>
          <a:pattFill prst="smGrid">
            <a:fgClr>
              <a:srgbClr val="1B53A5">
                <a:alpha val="12941"/>
              </a:srgbClr>
            </a:fgClr>
            <a:bgClr>
              <a:schemeClr val="bg1">
                <a:alpha val="12941"/>
              </a:schemeClr>
            </a:bgClr>
          </a:pattFill>
          <a:ln w="9525">
            <a:noFill/>
            <a:miter lim="800000"/>
            <a:headEnd/>
            <a:tailEnd/>
          </a:ln>
        </p:spPr>
        <p:txBody>
          <a:bodyPr wrap="none" anchor="ctr"/>
          <a:lstStyle/>
          <a:p>
            <a:pPr fontAlgn="base">
              <a:spcBef>
                <a:spcPct val="0"/>
              </a:spcBef>
              <a:spcAft>
                <a:spcPct val="0"/>
              </a:spcAft>
              <a:defRPr/>
            </a:pPr>
            <a:endParaRPr lang="en-US" sz="2000" dirty="0">
              <a:solidFill>
                <a:srgbClr val="000000"/>
              </a:solidFill>
              <a:ea typeface="ヒラギノ角ゴ Pro W3" charset="-128"/>
            </a:endParaRPr>
          </a:p>
        </p:txBody>
      </p:sp>
      <p:sp>
        <p:nvSpPr>
          <p:cNvPr id="6" name="Line 7"/>
          <p:cNvSpPr>
            <a:spLocks noChangeShapeType="1"/>
          </p:cNvSpPr>
          <p:nvPr/>
        </p:nvSpPr>
        <p:spPr bwMode="auto">
          <a:xfrm>
            <a:off x="1016000" y="4038600"/>
            <a:ext cx="10261600" cy="0"/>
          </a:xfrm>
          <a:prstGeom prst="line">
            <a:avLst/>
          </a:prstGeom>
          <a:noFill/>
          <a:ln w="38100">
            <a:solidFill>
              <a:srgbClr val="FE7402"/>
            </a:solidFill>
            <a:round/>
            <a:headEnd/>
            <a:tailEnd/>
          </a:ln>
        </p:spPr>
        <p:txBody>
          <a:bodyPr/>
          <a:lstStyle/>
          <a:p>
            <a:pPr fontAlgn="base">
              <a:spcBef>
                <a:spcPct val="0"/>
              </a:spcBef>
              <a:spcAft>
                <a:spcPct val="0"/>
              </a:spcAft>
              <a:defRPr/>
            </a:pPr>
            <a:endParaRPr lang="en-US" sz="2000" dirty="0">
              <a:solidFill>
                <a:srgbClr val="000000"/>
              </a:solidFill>
              <a:ea typeface="ヒラギノ角ゴ Pro W3" charset="-128"/>
            </a:endParaRPr>
          </a:p>
        </p:txBody>
      </p:sp>
      <p:pic>
        <p:nvPicPr>
          <p:cNvPr id="7"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54400" y="2971800"/>
            <a:ext cx="562186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914400" y="3657600"/>
            <a:ext cx="10363200" cy="1447800"/>
          </a:xfrm>
        </p:spPr>
        <p:txBody>
          <a:bodyPr/>
          <a:lstStyle>
            <a:lvl1pPr>
              <a:defRPr sz="4000"/>
            </a:lvl1pPr>
          </a:lstStyle>
          <a:p>
            <a:r>
              <a:rPr lang="en-US"/>
              <a:t>Click to edit Master title style</a:t>
            </a:r>
          </a:p>
        </p:txBody>
      </p:sp>
      <p:sp>
        <p:nvSpPr>
          <p:cNvPr id="4100" name="Rectangle 4"/>
          <p:cNvSpPr>
            <a:spLocks noGrp="1" noChangeArrowheads="1"/>
          </p:cNvSpPr>
          <p:nvPr>
            <p:ph type="subTitle" idx="1"/>
          </p:nvPr>
        </p:nvSpPr>
        <p:spPr>
          <a:xfrm>
            <a:off x="914400" y="4724400"/>
            <a:ext cx="9448800" cy="1371600"/>
          </a:xfrm>
          <a:prstGeom prst="rect">
            <a:avLst/>
          </a:prstGeom>
        </p:spPr>
        <p:txBody>
          <a:bodyPr/>
          <a:lstStyle>
            <a:lvl1pPr marL="0" indent="0">
              <a:buFontTx/>
              <a:buNone/>
              <a:defRPr i="1">
                <a:solidFill>
                  <a:srgbClr val="1B53A5"/>
                </a:solidFill>
              </a:defRPr>
            </a:lvl1pPr>
          </a:lstStyle>
          <a:p>
            <a:r>
              <a:rPr lang="en-US"/>
              <a:t>Click to edit Master subtitle style</a:t>
            </a:r>
          </a:p>
        </p:txBody>
      </p:sp>
    </p:spTree>
    <p:extLst>
      <p:ext uri="{BB962C8B-B14F-4D97-AF65-F5344CB8AC3E}">
        <p14:creationId xmlns:p14="http://schemas.microsoft.com/office/powerpoint/2010/main" val="193645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7C31A-122D-41AA-8BC3-C1D7C0393C4B}"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321526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7C31A-122D-41AA-8BC3-C1D7C0393C4B}"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380624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7C31A-122D-41AA-8BC3-C1D7C0393C4B}"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268291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7C31A-122D-41AA-8BC3-C1D7C0393C4B}"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222436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25CBE149-00DD-405C-A6C5-5DFCDEC1237D}" type="datetimeFigureOut">
              <a:rPr lang="en-US"/>
              <a:pPr>
                <a:defRPr/>
              </a:pPr>
              <a:t>7/6/2017</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A570D451-3A7E-4CB1-9956-94C15FAD2FC7}" type="slidenum">
              <a:rPr lang="en-US" altLang="en-US"/>
              <a:pPr/>
              <a:t>‹#›</a:t>
            </a:fld>
            <a:endParaRPr lang="en-US" altLang="en-US"/>
          </a:p>
        </p:txBody>
      </p:sp>
    </p:spTree>
    <p:extLst>
      <p:ext uri="{BB962C8B-B14F-4D97-AF65-F5344CB8AC3E}">
        <p14:creationId xmlns:p14="http://schemas.microsoft.com/office/powerpoint/2010/main" val="40823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E7C31A-122D-41AA-8BC3-C1D7C0393C4B}"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395004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7C31A-122D-41AA-8BC3-C1D7C0393C4B}"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35117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7C31A-122D-41AA-8BC3-C1D7C0393C4B}"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272374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E7C31A-122D-41AA-8BC3-C1D7C0393C4B}"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401472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E7C31A-122D-41AA-8BC3-C1D7C0393C4B}"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338421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E7C31A-122D-41AA-8BC3-C1D7C0393C4B}"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277680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7C31A-122D-41AA-8BC3-C1D7C0393C4B}"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712CC-0896-46EB-818C-459652159D07}" type="slidenum">
              <a:rPr lang="en-US" smtClean="0"/>
              <a:t>‹#›</a:t>
            </a:fld>
            <a:endParaRPr lang="en-US"/>
          </a:p>
        </p:txBody>
      </p:sp>
    </p:spTree>
    <p:extLst>
      <p:ext uri="{BB962C8B-B14F-4D97-AF65-F5344CB8AC3E}">
        <p14:creationId xmlns:p14="http://schemas.microsoft.com/office/powerpoint/2010/main" val="2139513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609600"/>
          </a:xfrm>
          <a:prstGeom prst="rect">
            <a:avLst/>
          </a:prstGeom>
          <a:gradFill rotWithShape="1">
            <a:gsLst>
              <a:gs pos="0">
                <a:srgbClr val="1B53A5"/>
              </a:gs>
              <a:gs pos="100000">
                <a:schemeClr val="bg1"/>
              </a:gs>
            </a:gsLst>
            <a:lin ang="0" scaled="1"/>
          </a:gradFill>
          <a:ln w="9525">
            <a:noFill/>
            <a:miter lim="800000"/>
            <a:headEnd/>
            <a:tailEnd/>
          </a:ln>
        </p:spPr>
        <p:txBody>
          <a:bodyPr wrap="none" anchor="ctr"/>
          <a:lstStyle/>
          <a:p>
            <a:pPr fontAlgn="base">
              <a:spcBef>
                <a:spcPct val="0"/>
              </a:spcBef>
              <a:spcAft>
                <a:spcPct val="0"/>
              </a:spcAft>
              <a:defRPr/>
            </a:pPr>
            <a:endParaRPr lang="en-US" sz="2000" dirty="0">
              <a:solidFill>
                <a:srgbClr val="000000"/>
              </a:solidFill>
              <a:ea typeface="ヒラギノ角ゴ Pro W3" charset="-128"/>
            </a:endParaRPr>
          </a:p>
        </p:txBody>
      </p:sp>
      <p:sp>
        <p:nvSpPr>
          <p:cNvPr id="4099" name="Rectangle 3"/>
          <p:cNvSpPr>
            <a:spLocks noGrp="1" noChangeArrowheads="1"/>
          </p:cNvSpPr>
          <p:nvPr>
            <p:ph type="title"/>
          </p:nvPr>
        </p:nvSpPr>
        <p:spPr bwMode="auto">
          <a:xfrm>
            <a:off x="0" y="609600"/>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ChangeArrowheads="1"/>
          </p:cNvSpPr>
          <p:nvPr/>
        </p:nvSpPr>
        <p:spPr bwMode="auto">
          <a:xfrm>
            <a:off x="0" y="0"/>
            <a:ext cx="12395200" cy="533400"/>
          </a:xfrm>
          <a:prstGeom prst="rect">
            <a:avLst/>
          </a:prstGeom>
          <a:pattFill prst="smGrid">
            <a:fgClr>
              <a:srgbClr val="6699FF">
                <a:alpha val="12941"/>
              </a:srgbClr>
            </a:fgClr>
            <a:bgClr>
              <a:schemeClr val="bg1">
                <a:alpha val="12941"/>
              </a:schemeClr>
            </a:bgClr>
          </a:pattFill>
          <a:ln w="9525">
            <a:noFill/>
            <a:miter lim="800000"/>
            <a:headEnd/>
            <a:tailEnd/>
          </a:ln>
        </p:spPr>
        <p:txBody>
          <a:bodyPr wrap="none" anchor="ctr"/>
          <a:lstStyle/>
          <a:p>
            <a:pPr fontAlgn="base">
              <a:spcBef>
                <a:spcPct val="0"/>
              </a:spcBef>
              <a:spcAft>
                <a:spcPct val="0"/>
              </a:spcAft>
              <a:defRPr/>
            </a:pPr>
            <a:endParaRPr lang="en-US" sz="2000" dirty="0">
              <a:solidFill>
                <a:srgbClr val="000000"/>
              </a:solidFill>
              <a:ea typeface="ヒラギノ角ゴ Pro W3" charset="-128"/>
            </a:endParaRPr>
          </a:p>
        </p:txBody>
      </p:sp>
      <p:pic>
        <p:nvPicPr>
          <p:cNvPr id="4105"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400" y="152400"/>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57394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0" fontAlgn="base" hangingPunct="0">
        <a:spcBef>
          <a:spcPct val="0"/>
        </a:spcBef>
        <a:spcAft>
          <a:spcPct val="0"/>
        </a:spcAft>
        <a:defRPr sz="3200" b="1">
          <a:solidFill>
            <a:srgbClr val="1B53A5"/>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B53A5"/>
          </a:solidFill>
          <a:latin typeface="Arial" charset="0"/>
          <a:ea typeface="ヒラギノ角ゴ Pro W3" charset="0"/>
          <a:cs typeface="ヒラギノ角ゴ Pro W3" charset="0"/>
        </a:defRPr>
      </a:lvl2pPr>
      <a:lvl3pPr algn="l" rtl="0" eaLnBrk="0" fontAlgn="base" hangingPunct="0">
        <a:spcBef>
          <a:spcPct val="0"/>
        </a:spcBef>
        <a:spcAft>
          <a:spcPct val="0"/>
        </a:spcAft>
        <a:defRPr sz="3200" b="1">
          <a:solidFill>
            <a:srgbClr val="1B53A5"/>
          </a:solidFill>
          <a:latin typeface="Arial" charset="0"/>
          <a:ea typeface="ヒラギノ角ゴ Pro W3" charset="0"/>
          <a:cs typeface="ヒラギノ角ゴ Pro W3" charset="0"/>
        </a:defRPr>
      </a:lvl3pPr>
      <a:lvl4pPr algn="l" rtl="0" eaLnBrk="0" fontAlgn="base" hangingPunct="0">
        <a:spcBef>
          <a:spcPct val="0"/>
        </a:spcBef>
        <a:spcAft>
          <a:spcPct val="0"/>
        </a:spcAft>
        <a:defRPr sz="3200" b="1">
          <a:solidFill>
            <a:srgbClr val="1B53A5"/>
          </a:solidFill>
          <a:latin typeface="Arial" charset="0"/>
          <a:ea typeface="ヒラギノ角ゴ Pro W3" charset="0"/>
          <a:cs typeface="ヒラギノ角ゴ Pro W3" charset="0"/>
        </a:defRPr>
      </a:lvl4pPr>
      <a:lvl5pPr algn="l" rtl="0" eaLnBrk="0" fontAlgn="base" hangingPunct="0">
        <a:spcBef>
          <a:spcPct val="0"/>
        </a:spcBef>
        <a:spcAft>
          <a:spcPct val="0"/>
        </a:spcAft>
        <a:defRPr sz="3200" b="1">
          <a:solidFill>
            <a:srgbClr val="1B53A5"/>
          </a:solidFill>
          <a:latin typeface="Arial" charset="0"/>
          <a:ea typeface="ヒラギノ角ゴ Pro W3" charset="0"/>
          <a:cs typeface="ヒラギノ角ゴ Pro W3" charset="0"/>
        </a:defRPr>
      </a:lvl5pPr>
      <a:lvl6pPr marL="457200" algn="l" rtl="0" fontAlgn="base">
        <a:spcBef>
          <a:spcPct val="0"/>
        </a:spcBef>
        <a:spcAft>
          <a:spcPct val="0"/>
        </a:spcAft>
        <a:defRPr sz="3200" b="1">
          <a:solidFill>
            <a:srgbClr val="1B53A5"/>
          </a:solidFill>
          <a:latin typeface="Arial" charset="0"/>
        </a:defRPr>
      </a:lvl6pPr>
      <a:lvl7pPr marL="914400" algn="l" rtl="0" fontAlgn="base">
        <a:spcBef>
          <a:spcPct val="0"/>
        </a:spcBef>
        <a:spcAft>
          <a:spcPct val="0"/>
        </a:spcAft>
        <a:defRPr sz="3200" b="1">
          <a:solidFill>
            <a:srgbClr val="1B53A5"/>
          </a:solidFill>
          <a:latin typeface="Arial" charset="0"/>
        </a:defRPr>
      </a:lvl7pPr>
      <a:lvl8pPr marL="1371600" algn="l" rtl="0" fontAlgn="base">
        <a:spcBef>
          <a:spcPct val="0"/>
        </a:spcBef>
        <a:spcAft>
          <a:spcPct val="0"/>
        </a:spcAft>
        <a:defRPr sz="3200" b="1">
          <a:solidFill>
            <a:srgbClr val="1B53A5"/>
          </a:solidFill>
          <a:latin typeface="Arial" charset="0"/>
        </a:defRPr>
      </a:lvl8pPr>
      <a:lvl9pPr marL="1828800" algn="l" rtl="0" fontAlgn="base">
        <a:spcBef>
          <a:spcPct val="0"/>
        </a:spcBef>
        <a:spcAft>
          <a:spcPct val="0"/>
        </a:spcAft>
        <a:defRPr sz="3200" b="1">
          <a:solidFill>
            <a:srgbClr val="1B53A5"/>
          </a:solidFill>
          <a:latin typeface="Arial" charset="0"/>
        </a:defRPr>
      </a:lvl9pPr>
    </p:titleStyle>
    <p:bodyStyle>
      <a:lvl1pPr marL="342900" indent="-342900" algn="l" rtl="0" eaLnBrk="0" fontAlgn="base" hangingPunct="0">
        <a:spcBef>
          <a:spcPct val="20000"/>
        </a:spcBef>
        <a:spcAft>
          <a:spcPct val="0"/>
        </a:spcAft>
        <a:buSzPct val="50000"/>
        <a:buBlip>
          <a:blip r:embed="rId5"/>
        </a:buBlip>
        <a:defRPr sz="28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SzPct val="60000"/>
        <a:buBlip>
          <a:blip r:embed="rId6"/>
        </a:buBlip>
        <a:defRPr sz="24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1600">
          <a:solidFill>
            <a:schemeClr val="tx1"/>
          </a:solidFill>
          <a:latin typeface="+mn-lt"/>
          <a:ea typeface="ヒラギノ角ゴ Pro W3"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7C31A-122D-41AA-8BC3-C1D7C0393C4B}" type="datetimeFigureOut">
              <a:rPr lang="en-US" smtClean="0"/>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712CC-0896-46EB-818C-459652159D07}" type="slidenum">
              <a:rPr lang="en-US" smtClean="0"/>
              <a:t>‹#›</a:t>
            </a:fld>
            <a:endParaRPr lang="en-US"/>
          </a:p>
        </p:txBody>
      </p:sp>
    </p:spTree>
    <p:extLst>
      <p:ext uri="{BB962C8B-B14F-4D97-AF65-F5344CB8AC3E}">
        <p14:creationId xmlns:p14="http://schemas.microsoft.com/office/powerpoint/2010/main" val="1067022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2209800" y="4191000"/>
            <a:ext cx="7696200" cy="1447800"/>
          </a:xfrm>
        </p:spPr>
        <p:txBody>
          <a:bodyPr/>
          <a:lstStyle/>
          <a:p>
            <a:pPr algn="ctr" eaLnBrk="1" hangingPunct="1"/>
            <a:r>
              <a:rPr lang="en-US" sz="3600" dirty="0">
                <a:ea typeface="ヒラギノ角ゴ Pro W3" charset="-128"/>
              </a:rPr>
              <a:t>Dean’s </a:t>
            </a:r>
            <a:r>
              <a:rPr lang="en-US" sz="3600" dirty="0" smtClean="0">
                <a:ea typeface="ヒラギノ角ゴ Pro W3" charset="-128"/>
              </a:rPr>
              <a:t>Report to Faculty Council</a:t>
            </a:r>
            <a:endParaRPr lang="en-US" sz="3600" dirty="0">
              <a:ea typeface="ヒラギノ角ゴ Pro W3" charset="-128"/>
            </a:endParaRPr>
          </a:p>
        </p:txBody>
      </p:sp>
      <p:sp>
        <p:nvSpPr>
          <p:cNvPr id="6147" name="Rectangle 5"/>
          <p:cNvSpPr>
            <a:spLocks noGrp="1" noChangeArrowheads="1"/>
          </p:cNvSpPr>
          <p:nvPr>
            <p:ph type="subTitle" idx="1"/>
          </p:nvPr>
        </p:nvSpPr>
        <p:spPr>
          <a:xfrm>
            <a:off x="2209800" y="5943600"/>
            <a:ext cx="7696200" cy="914400"/>
          </a:xfrm>
        </p:spPr>
        <p:txBody>
          <a:bodyPr/>
          <a:lstStyle/>
          <a:p>
            <a:pPr algn="ctr" eaLnBrk="1" hangingPunct="1"/>
            <a:r>
              <a:rPr lang="en-US" sz="2400" dirty="0">
                <a:ea typeface="ヒラギノ角ゴ Pro W3" charset="-128"/>
              </a:rPr>
              <a:t>Michael Good, M.D.</a:t>
            </a:r>
          </a:p>
          <a:p>
            <a:pPr algn="ctr" eaLnBrk="1" hangingPunct="1"/>
            <a:r>
              <a:rPr lang="en-US" sz="2400" dirty="0" smtClean="0">
                <a:ea typeface="ヒラギノ角ゴ Pro W3" charset="-128"/>
              </a:rPr>
              <a:t>July 5, </a:t>
            </a:r>
            <a:r>
              <a:rPr lang="en-US" sz="2400" dirty="0">
                <a:ea typeface="ヒラギノ角ゴ Pro W3" charset="-128"/>
              </a:rPr>
              <a:t>2017</a:t>
            </a:r>
          </a:p>
        </p:txBody>
      </p:sp>
    </p:spTree>
    <p:extLst>
      <p:ext uri="{BB962C8B-B14F-4D97-AF65-F5344CB8AC3E}">
        <p14:creationId xmlns:p14="http://schemas.microsoft.com/office/powerpoint/2010/main" val="300392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3" y="325732"/>
            <a:ext cx="2901696" cy="1325563"/>
          </a:xfrm>
        </p:spPr>
        <p:txBody>
          <a:bodyPr>
            <a:normAutofit fontScale="90000"/>
          </a:bodyPr>
          <a:lstStyle/>
          <a:p>
            <a:pPr algn="ctr"/>
            <a:r>
              <a:rPr lang="en-US" b="1" dirty="0" smtClean="0"/>
              <a:t>2017</a:t>
            </a:r>
            <a:br>
              <a:rPr lang="en-US" b="1" dirty="0" smtClean="0"/>
            </a:br>
            <a:r>
              <a:rPr lang="en-US" b="1" dirty="0" smtClean="0"/>
              <a:t>Incoming Match (GNV)</a:t>
            </a:r>
            <a:endParaRPr lang="en-US" b="1" dirty="0"/>
          </a:p>
        </p:txBody>
      </p:sp>
      <p:sp>
        <p:nvSpPr>
          <p:cNvPr id="3" name="Content Placeholder 2"/>
          <p:cNvSpPr>
            <a:spLocks noGrp="1"/>
          </p:cNvSpPr>
          <p:nvPr>
            <p:ph idx="1"/>
          </p:nvPr>
        </p:nvSpPr>
        <p:spPr>
          <a:xfrm>
            <a:off x="219396" y="2120177"/>
            <a:ext cx="2578668" cy="4737823"/>
          </a:xfrm>
        </p:spPr>
        <p:txBody>
          <a:bodyPr>
            <a:normAutofit/>
          </a:bodyPr>
          <a:lstStyle/>
          <a:p>
            <a:r>
              <a:rPr lang="en-US" dirty="0"/>
              <a:t>220 </a:t>
            </a:r>
            <a:r>
              <a:rPr lang="en-US" dirty="0" smtClean="0"/>
              <a:t>first-year (intern) positions</a:t>
            </a:r>
            <a:endParaRPr lang="en-US" dirty="0"/>
          </a:p>
          <a:p>
            <a:r>
              <a:rPr lang="en-US" dirty="0"/>
              <a:t>63 from state of </a:t>
            </a:r>
            <a:r>
              <a:rPr lang="en-US" dirty="0" smtClean="0"/>
              <a:t>Florida </a:t>
            </a:r>
          </a:p>
          <a:p>
            <a:r>
              <a:rPr lang="en-US" dirty="0" smtClean="0"/>
              <a:t>25 </a:t>
            </a:r>
            <a:r>
              <a:rPr lang="en-US" dirty="0"/>
              <a:t>UF </a:t>
            </a:r>
            <a:r>
              <a:rPr lang="en-US" dirty="0" smtClean="0"/>
              <a:t>COM graduates </a:t>
            </a:r>
          </a:p>
          <a:p>
            <a:r>
              <a:rPr lang="en-US" dirty="0" smtClean="0"/>
              <a:t>90</a:t>
            </a:r>
            <a:r>
              <a:rPr lang="en-US" dirty="0"/>
              <a:t>% are graduates of US </a:t>
            </a:r>
            <a:r>
              <a:rPr lang="en-US" dirty="0" smtClean="0"/>
              <a:t>schools</a:t>
            </a:r>
            <a:endParaRPr lang="en-US" dirty="0"/>
          </a:p>
        </p:txBody>
      </p:sp>
      <p:pic>
        <p:nvPicPr>
          <p:cNvPr id="6" name="Picture 5"/>
          <p:cNvPicPr>
            <a:picLocks noChangeAspect="1"/>
          </p:cNvPicPr>
          <p:nvPr/>
        </p:nvPicPr>
        <p:blipFill>
          <a:blip r:embed="rId2"/>
          <a:stretch>
            <a:fillRect/>
          </a:stretch>
        </p:blipFill>
        <p:spPr>
          <a:xfrm>
            <a:off x="3233566" y="0"/>
            <a:ext cx="8358340" cy="4334632"/>
          </a:xfrm>
          <a:prstGeom prst="rect">
            <a:avLst/>
          </a:prstGeom>
        </p:spPr>
      </p:pic>
      <p:sp>
        <p:nvSpPr>
          <p:cNvPr id="4" name="Rectangle 3"/>
          <p:cNvSpPr/>
          <p:nvPr/>
        </p:nvSpPr>
        <p:spPr>
          <a:xfrm>
            <a:off x="3020569" y="4489088"/>
            <a:ext cx="8711184" cy="2246769"/>
          </a:xfrm>
          <a:prstGeom prst="rect">
            <a:avLst/>
          </a:prstGeom>
        </p:spPr>
        <p:txBody>
          <a:bodyPr wrap="square">
            <a:spAutoFit/>
          </a:bodyPr>
          <a:lstStyle/>
          <a:p>
            <a:r>
              <a:rPr lang="en-US" sz="2000" dirty="0" smtClean="0"/>
              <a:t>“The </a:t>
            </a:r>
            <a:r>
              <a:rPr lang="en-US" sz="2000" dirty="0"/>
              <a:t>UF College of Medicine welcomes 491 physicians who will start residency or fellowship programs in Gainesville, Orlando, Jacksonville and Pensacola on July 1. In addition to programs at UF Health in Gainesville and Jacksonville, we sponsor residency programs at Sacred Heart Hospital in Pensacola and Arnold Palmer Hospital for Children in Orlando to respond to the need to train physicians in our state and nation. We welcome 335 residents and fellows in Gainesville, 122 in Jacksonville, and 17 each at programs in Pensacola and Orlando</a:t>
            </a:r>
            <a:r>
              <a:rPr lang="en-US" sz="2000" dirty="0" smtClean="0"/>
              <a:t>.”</a:t>
            </a:r>
            <a:endParaRPr lang="en-US" sz="2000" dirty="0"/>
          </a:p>
        </p:txBody>
      </p:sp>
    </p:spTree>
    <p:extLst>
      <p:ext uri="{BB962C8B-B14F-4D97-AF65-F5344CB8AC3E}">
        <p14:creationId xmlns:p14="http://schemas.microsoft.com/office/powerpoint/2010/main" val="376410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1" y="0"/>
            <a:ext cx="4499546" cy="3308897"/>
          </a:xfrm>
          <a:prstGeom prst="rect">
            <a:avLst/>
          </a:prstGeom>
        </p:spPr>
      </p:pic>
      <p:pic>
        <p:nvPicPr>
          <p:cNvPr id="5" name="Picture 4"/>
          <p:cNvPicPr>
            <a:picLocks noChangeAspect="1"/>
          </p:cNvPicPr>
          <p:nvPr/>
        </p:nvPicPr>
        <p:blipFill>
          <a:blip r:embed="rId3"/>
          <a:stretch>
            <a:fillRect/>
          </a:stretch>
        </p:blipFill>
        <p:spPr>
          <a:xfrm>
            <a:off x="7323782" y="657328"/>
            <a:ext cx="4713901" cy="2651570"/>
          </a:xfrm>
          <a:prstGeom prst="rect">
            <a:avLst/>
          </a:prstGeom>
          <a:ln w="25400" cmpd="sng">
            <a:solidFill>
              <a:schemeClr val="tx1"/>
            </a:solidFill>
          </a:ln>
        </p:spPr>
      </p:pic>
      <p:pic>
        <p:nvPicPr>
          <p:cNvPr id="6" name="Picture 5"/>
          <p:cNvPicPr>
            <a:picLocks noChangeAspect="1"/>
          </p:cNvPicPr>
          <p:nvPr/>
        </p:nvPicPr>
        <p:blipFill>
          <a:blip r:embed="rId4"/>
          <a:stretch>
            <a:fillRect/>
          </a:stretch>
        </p:blipFill>
        <p:spPr>
          <a:xfrm>
            <a:off x="5842210" y="3492929"/>
            <a:ext cx="5833805" cy="3281516"/>
          </a:xfrm>
          <a:prstGeom prst="rect">
            <a:avLst/>
          </a:prstGeom>
        </p:spPr>
      </p:pic>
      <p:pic>
        <p:nvPicPr>
          <p:cNvPr id="7" name="Picture 6"/>
          <p:cNvPicPr>
            <a:picLocks noChangeAspect="1"/>
          </p:cNvPicPr>
          <p:nvPr/>
        </p:nvPicPr>
        <p:blipFill>
          <a:blip r:embed="rId5"/>
          <a:stretch>
            <a:fillRect/>
          </a:stretch>
        </p:blipFill>
        <p:spPr>
          <a:xfrm>
            <a:off x="972274" y="3409375"/>
            <a:ext cx="4499546" cy="3448625"/>
          </a:xfrm>
          <a:prstGeom prst="rect">
            <a:avLst/>
          </a:prstGeom>
        </p:spPr>
      </p:pic>
      <p:sp>
        <p:nvSpPr>
          <p:cNvPr id="8" name="TextBox 7"/>
          <p:cNvSpPr txBox="1"/>
          <p:nvPr/>
        </p:nvSpPr>
        <p:spPr>
          <a:xfrm>
            <a:off x="393538" y="932392"/>
            <a:ext cx="1990845" cy="1815882"/>
          </a:xfrm>
          <a:prstGeom prst="rect">
            <a:avLst/>
          </a:prstGeom>
          <a:noFill/>
          <a:ln w="25400">
            <a:solidFill>
              <a:schemeClr val="tx1"/>
            </a:solidFill>
          </a:ln>
        </p:spPr>
        <p:txBody>
          <a:bodyPr wrap="square" rtlCol="0">
            <a:spAutoFit/>
          </a:bodyPr>
          <a:lstStyle/>
          <a:p>
            <a:r>
              <a:rPr lang="en-US" sz="2800" dirty="0" smtClean="0"/>
              <a:t>2016-2017: So much Good News</a:t>
            </a:r>
            <a:endParaRPr lang="en-US" sz="2800" dirty="0"/>
          </a:p>
        </p:txBody>
      </p:sp>
    </p:spTree>
    <p:extLst>
      <p:ext uri="{BB962C8B-B14F-4D97-AF65-F5344CB8AC3E}">
        <p14:creationId xmlns:p14="http://schemas.microsoft.com/office/powerpoint/2010/main" val="99216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763486" y="895739"/>
            <a:ext cx="8789436" cy="5728995"/>
          </a:xfrm>
          <a:prstGeom prst="rect">
            <a:avLst/>
          </a:prstGeom>
        </p:spPr>
      </p:pic>
    </p:spTree>
    <p:extLst>
      <p:ext uri="{BB962C8B-B14F-4D97-AF65-F5344CB8AC3E}">
        <p14:creationId xmlns:p14="http://schemas.microsoft.com/office/powerpoint/2010/main" val="1713431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UF-TOMORROW-1">
  <a:themeElements>
    <a:clrScheme name="UF-TOMORROW-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F-TOMORROW-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TOMORROW-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F-TOMORROW-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F-TOMORROW-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F-TOMORROW-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F-TOMORROW-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F-TOMORROW-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F-TOMORROW-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F-TOMORROW-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F-TOMORROW-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F-TOMORROW-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F-TOMORROW-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F-TOMORROW-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139</Words>
  <Application>Microsoft Office PowerPoint</Application>
  <PresentationFormat>Widescreen</PresentationFormat>
  <Paragraphs>11</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ヒラギノ角ゴ Pro W3</vt:lpstr>
      <vt:lpstr>UF-TOMORROW-1</vt:lpstr>
      <vt:lpstr>2_Office Theme</vt:lpstr>
      <vt:lpstr>Dean’s Report to Faculty Council</vt:lpstr>
      <vt:lpstr>2017 Incoming Match (GNV)</vt:lpstr>
      <vt:lpstr>PowerPoint Presentation</vt:lpstr>
      <vt:lpstr>PowerPoint Presentation</vt:lpstr>
    </vt:vector>
  </TitlesOfParts>
  <Company>University of Florida Academic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 Michael</dc:creator>
  <cp:lastModifiedBy>Liverman,Melissa E</cp:lastModifiedBy>
  <cp:revision>17</cp:revision>
  <dcterms:created xsi:type="dcterms:W3CDTF">2017-06-26T14:59:18Z</dcterms:created>
  <dcterms:modified xsi:type="dcterms:W3CDTF">2017-07-06T15:14:30Z</dcterms:modified>
</cp:coreProperties>
</file>